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2/7/2026</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1.png"/><Relationship Id="rId7"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348"/>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lnSpcReduction="200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latin typeface="+mn-lt"/>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latin typeface="+mn-lt"/>
                  </a:rPr>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latin typeface="+mn-lt"/>
                </a:endParaRPr>
              </a:p>
              <a:p>
                <a:pPr lvl="1"/>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Using the above, the sampling is from a linear relationship using a standard Normal </a:t>
                </a:r>
              </a:p>
              <a:p>
                <a:pPr lvl="1"/>
                <a:r>
                  <a:rPr lang="en-US" dirty="0">
                    <a:latin typeface="+mn-lt"/>
                  </a:rPr>
                  <a:t>Mean is shifted and the variance scaled</a:t>
                </a:r>
              </a:p>
              <a:p>
                <a:pPr lvl="1"/>
                <a:r>
                  <a:rPr lang="en-US"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25201</TotalTime>
  <Words>6338</Words>
  <Application>Microsoft Office PowerPoint</Application>
  <PresentationFormat>Widescreen</PresentationFormat>
  <Paragraphs>703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719</cp:revision>
  <dcterms:created xsi:type="dcterms:W3CDTF">2018-12-31T16:25:12Z</dcterms:created>
  <dcterms:modified xsi:type="dcterms:W3CDTF">2026-02-08T00:12:27Z</dcterms:modified>
</cp:coreProperties>
</file>